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96" y="-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a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609600"/>
            <a:ext cx="3543795" cy="339137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495800" y="914400"/>
            <a:ext cx="3505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Step 1: File-&gt;NewOperator Type</a:t>
            </a:r>
          </a:p>
          <a:p>
            <a:endParaRPr lang="en-US" smtClean="0"/>
          </a:p>
          <a:p>
            <a:r>
              <a:rPr lang="en-US" smtClean="0"/>
              <a:t>Change the operator name/label</a:t>
            </a:r>
          </a:p>
          <a:p>
            <a:endParaRPr lang="en-US" smtClean="0"/>
          </a:p>
          <a:p>
            <a:r>
              <a:rPr lang="en-US" smtClean="0"/>
              <a:t>Python Type</a:t>
            </a:r>
          </a:p>
          <a:p>
            <a:endParaRPr lang="en-US" smtClean="0"/>
          </a:p>
          <a:p>
            <a:r>
              <a:rPr lang="en-US" smtClean="0"/>
              <a:t>Geometry Operator</a:t>
            </a:r>
          </a:p>
          <a:p>
            <a:endParaRPr lang="en-US" smtClean="0"/>
          </a:p>
          <a:p>
            <a:r>
              <a:rPr lang="en-US" smtClean="0"/>
              <a:t>Save locally (to your $HIP directory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a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457200"/>
            <a:ext cx="7391498" cy="6019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19200" y="2133600"/>
            <a:ext cx="990600" cy="381000"/>
          </a:xfrm>
          <a:prstGeom prst="rect">
            <a:avLst/>
          </a:prstGeom>
          <a:solidFill>
            <a:srgbClr val="FFFF00">
              <a:alpha val="19000"/>
            </a:srgbClr>
          </a:solidFill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7" name="Left Arrow 6"/>
          <p:cNvSpPr/>
          <p:nvPr/>
        </p:nvSpPr>
        <p:spPr>
          <a:xfrm rot="20266827">
            <a:off x="2423707" y="1698915"/>
            <a:ext cx="1447800" cy="609600"/>
          </a:xfrm>
          <a:prstGeom prst="lef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Set to zero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67200" y="4191000"/>
            <a:ext cx="21336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mtClean="0"/>
              <a:t>Step 2:  Set Minimum and Maximum Inputs to zero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a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228600"/>
            <a:ext cx="7583321" cy="6248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85800" y="1143000"/>
            <a:ext cx="838200" cy="304800"/>
          </a:xfrm>
          <a:prstGeom prst="rect">
            <a:avLst/>
          </a:prstGeom>
          <a:solidFill>
            <a:srgbClr val="FFFF00">
              <a:alpha val="1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09800" y="2971800"/>
            <a:ext cx="2667000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mtClean="0"/>
              <a:t>Drag from left panel to middle for parameter of that type - rename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da4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304800"/>
            <a:ext cx="7238999" cy="5957014"/>
          </a:xfrm>
        </p:spPr>
      </p:pic>
      <p:sp>
        <p:nvSpPr>
          <p:cNvPr id="5" name="TextBox 4"/>
          <p:cNvSpPr txBox="1"/>
          <p:nvPr/>
        </p:nvSpPr>
        <p:spPr>
          <a:xfrm>
            <a:off x="4724400" y="1981200"/>
            <a:ext cx="21336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mtClean="0"/>
              <a:t>Put code in Code tab</a:t>
            </a: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209800" y="1143000"/>
            <a:ext cx="533400" cy="228600"/>
          </a:xfrm>
          <a:prstGeom prst="rect">
            <a:avLst/>
          </a:prstGeom>
          <a:solidFill>
            <a:srgbClr val="FFFF0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da5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609600"/>
            <a:ext cx="6236806" cy="5315111"/>
          </a:xfrm>
        </p:spPr>
      </p:pic>
      <p:sp>
        <p:nvSpPr>
          <p:cNvPr id="5" name="TextBox 4"/>
          <p:cNvSpPr txBox="1"/>
          <p:nvPr/>
        </p:nvSpPr>
        <p:spPr>
          <a:xfrm>
            <a:off x="4800600" y="1676400"/>
            <a:ext cx="259080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mtClean="0"/>
              <a:t>Set your parameters to point to the files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62</Words>
  <Application>Microsoft Office PowerPoint</Application>
  <PresentationFormat>On-screen Show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Debbie</dc:creator>
  <cp:lastModifiedBy>Debbie</cp:lastModifiedBy>
  <cp:revision>2</cp:revision>
  <dcterms:created xsi:type="dcterms:W3CDTF">2006-08-16T00:00:00Z</dcterms:created>
  <dcterms:modified xsi:type="dcterms:W3CDTF">2013-04-27T23:43:40Z</dcterms:modified>
</cp:coreProperties>
</file>